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8" d="100"/>
          <a:sy n="78" d="100"/>
        </p:scale>
        <p:origin x="1594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1/25/2025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1/25/2025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1-Ankle-joint-Anatomy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0-Ankle-joint-Anatomy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1-Ankle-joint-Anatomy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2-Ankle-joint-Anatomy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3-Ankle-joint-Anatomy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4-Ankle-joint-Anatomy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5-Ankle-joint-Anatomy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6-Ankle-joint-Anatomy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7-Ankle-joint-Anatomy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8-Ankle-joint-Anatomy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9-Ankle-joint-Anatomy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2-Ankle-joint-Anatomy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0-Ankle-joint-Anatomy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1-Ankle-joint-Anatomy-2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2-Ankle-joint-Anatomy-2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3-Ankle-joint-Anatomy-2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4-Ankle-joint-Anatomy-2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5-Ankle-joint-Anatomy-2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6-Ankle-joint-Anatomy-2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3-Ankle-joint-Anatomy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4-Ankle-joint-Anatomy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5-Ankle-joint-Anatomy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6-Ankle-joint-Anatomy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7-Ankle-joint-Anatomy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8-Ankle-joint-Anatomy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9-Ankle-joint-Anatomy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On-screen Show (4:3)</PresentationFormat>
  <Paragraphs>0</Paragraphs>
  <Slides>26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9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Hp</dc:creator>
  <cp:keywords/>
  <dc:description>generated using python-pptx</dc:description>
  <cp:lastModifiedBy>Aman Thakare</cp:lastModifiedBy>
  <cp:revision>1</cp:revision>
  <dcterms:created xsi:type="dcterms:W3CDTF">2013-01-27T09:14:16Z</dcterms:created>
  <dcterms:modified xsi:type="dcterms:W3CDTF">2025-01-25T09:39:13Z</dcterms:modified>
  <cp:category/>
</cp:coreProperties>
</file>